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7562850" cy="10688638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0B5"/>
    <a:srgbClr val="539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8230" autoAdjust="0"/>
  </p:normalViewPr>
  <p:slideViewPr>
    <p:cSldViewPr snapToGrid="0" snapToObjects="1">
      <p:cViewPr varScale="1">
        <p:scale>
          <a:sx n="67" d="100"/>
          <a:sy n="67" d="100"/>
        </p:scale>
        <p:origin x="3204" y="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Ruschmeier" userId="aca90d3e-2924-4e6b-94aa-b764f2521405" providerId="ADAL" clId="{614207BA-428D-4D14-8F98-40FD80E96789}"/>
    <pc:docChg chg="modSld">
      <pc:chgData name="Lindsey Ruschmeier" userId="aca90d3e-2924-4e6b-94aa-b764f2521405" providerId="ADAL" clId="{614207BA-428D-4D14-8F98-40FD80E96789}" dt="2022-05-12T13:33:42.686" v="19" actId="20577"/>
      <pc:docMkLst>
        <pc:docMk/>
      </pc:docMkLst>
      <pc:sldChg chg="modSp mod">
        <pc:chgData name="Lindsey Ruschmeier" userId="aca90d3e-2924-4e6b-94aa-b764f2521405" providerId="ADAL" clId="{614207BA-428D-4D14-8F98-40FD80E96789}" dt="2022-05-12T13:33:42.686" v="19" actId="20577"/>
        <pc:sldMkLst>
          <pc:docMk/>
          <pc:sldMk cId="3945235605" sldId="256"/>
        </pc:sldMkLst>
        <pc:spChg chg="mod">
          <ac:chgData name="Lindsey Ruschmeier" userId="aca90d3e-2924-4e6b-94aa-b764f2521405" providerId="ADAL" clId="{614207BA-428D-4D14-8F98-40FD80E96789}" dt="2022-05-12T13:33:42.686" v="19" actId="20577"/>
          <ac:spMkLst>
            <pc:docMk/>
            <pc:sldMk cId="3945235605" sldId="256"/>
            <ac:spMk id="8" creationId="{1A2BD5B9-F62F-4288-9A5A-4DA5C5A20A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18E6-2C69-8546-9334-4F35609AA33E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57AC-DF5B-6341-8653-7B115823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7186" y="1653428"/>
            <a:ext cx="167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19 May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23571-BEF6-5C45-997A-F8DB622BE7EB}"/>
              </a:ext>
            </a:extLst>
          </p:cNvPr>
          <p:cNvSpPr txBox="1"/>
          <p:nvPr/>
        </p:nvSpPr>
        <p:spPr>
          <a:xfrm>
            <a:off x="1106542" y="2337267"/>
            <a:ext cx="534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A70B5"/>
                </a:solidFill>
              </a:rPr>
              <a:t>Census Day Menu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44887-1D5A-7F44-B555-24224F4488EC}"/>
              </a:ext>
            </a:extLst>
          </p:cNvPr>
          <p:cNvSpPr txBox="1"/>
          <p:nvPr/>
        </p:nvSpPr>
        <p:spPr>
          <a:xfrm>
            <a:off x="284947" y="2380844"/>
            <a:ext cx="1795308" cy="1477328"/>
          </a:xfrm>
          <a:prstGeom prst="rect">
            <a:avLst/>
          </a:prstGeom>
          <a:solidFill>
            <a:srgbClr val="1A70B5"/>
          </a:solidFill>
          <a:ln w="50800">
            <a:solidFill>
              <a:schemeClr val="bg1"/>
            </a:solidFill>
          </a:ln>
          <a:effectLst>
            <a:outerShdw blurRad="114300" dist="76200" dir="7440000" sx="103000" sy="103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your child is in Reception,  Years 1 or 2, then the meal is free of charge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BD5B9-F62F-4288-9A5A-4DA5C5A20AE2}"/>
              </a:ext>
            </a:extLst>
          </p:cNvPr>
          <p:cNvSpPr txBox="1"/>
          <p:nvPr/>
        </p:nvSpPr>
        <p:spPr>
          <a:xfrm>
            <a:off x="1059876" y="3882582"/>
            <a:ext cx="5349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Golden </a:t>
            </a:r>
            <a:r>
              <a:rPr lang="en-US" b="1"/>
              <a:t>Fish Fingers &amp; </a:t>
            </a:r>
            <a:r>
              <a:rPr lang="en-US" b="1" dirty="0"/>
              <a:t>Chips</a:t>
            </a:r>
          </a:p>
          <a:p>
            <a:pPr algn="ctr"/>
            <a:r>
              <a:rPr lang="en-US" b="1" dirty="0"/>
              <a:t>Tomato Veggie Burger &amp; Chips (v)</a:t>
            </a:r>
          </a:p>
          <a:p>
            <a:pPr algn="ctr"/>
            <a:r>
              <a:rPr lang="en-US" b="1" dirty="0"/>
              <a:t>Jacket Potato with Cheese, Baked Beans </a:t>
            </a:r>
          </a:p>
          <a:p>
            <a:pPr algn="ctr"/>
            <a:r>
              <a:rPr lang="en-US" b="1" dirty="0"/>
              <a:t>or Tuna Mayo</a:t>
            </a:r>
          </a:p>
          <a:p>
            <a:pPr algn="ctr"/>
            <a:r>
              <a:rPr lang="en-US" b="1" dirty="0"/>
              <a:t>Cheese, Ham or Tuna Mayo Baguette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807AB-54A0-4F98-A6D8-12318E7B9677}"/>
              </a:ext>
            </a:extLst>
          </p:cNvPr>
          <p:cNvSpPr txBox="1"/>
          <p:nvPr/>
        </p:nvSpPr>
        <p:spPr>
          <a:xfrm>
            <a:off x="3240204" y="5946410"/>
            <a:ext cx="306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Peas</a:t>
            </a:r>
          </a:p>
          <a:p>
            <a:r>
              <a:rPr lang="en-US" b="1" dirty="0"/>
              <a:t>    Baked Beans</a:t>
            </a:r>
          </a:p>
          <a:p>
            <a:r>
              <a:rPr lang="en-US" b="1" dirty="0"/>
              <a:t>Carrot &amp; Cucumber Sticks                                 (packed lunch veg option) 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31530-7D18-49C4-BDE7-E04E29CD2A8E}"/>
              </a:ext>
            </a:extLst>
          </p:cNvPr>
          <p:cNvSpPr txBox="1"/>
          <p:nvPr/>
        </p:nvSpPr>
        <p:spPr>
          <a:xfrm>
            <a:off x="2494716" y="7755727"/>
            <a:ext cx="324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Chocolate Shortbread</a:t>
            </a:r>
          </a:p>
          <a:p>
            <a:pPr algn="ctr"/>
            <a:r>
              <a:rPr lang="en-US" b="1" dirty="0"/>
              <a:t>or Fresh Fruit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7DA5C-DBD4-41C4-9020-F087E5AE5326}"/>
              </a:ext>
            </a:extLst>
          </p:cNvPr>
          <p:cNvSpPr txBox="1"/>
          <p:nvPr/>
        </p:nvSpPr>
        <p:spPr>
          <a:xfrm>
            <a:off x="183395" y="9497179"/>
            <a:ext cx="612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This is a Thursday/Friday menu switch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72EF3-3BB0-4082-ABC3-921456C93976}"/>
              </a:ext>
            </a:extLst>
          </p:cNvPr>
          <p:cNvSpPr txBox="1"/>
          <p:nvPr/>
        </p:nvSpPr>
        <p:spPr>
          <a:xfrm>
            <a:off x="5161051" y="506529"/>
            <a:ext cx="199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KS1 Free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KS2 £2.20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3CC59-15EA-4A17-80EF-E70B126E8758}"/>
              </a:ext>
            </a:extLst>
          </p:cNvPr>
          <p:cNvSpPr/>
          <p:nvPr/>
        </p:nvSpPr>
        <p:spPr>
          <a:xfrm>
            <a:off x="183395" y="725714"/>
            <a:ext cx="1998412" cy="785515"/>
          </a:xfrm>
          <a:prstGeom prst="rect">
            <a:avLst/>
          </a:prstGeom>
          <a:solidFill>
            <a:srgbClr val="1A70B5"/>
          </a:solidFill>
          <a:ln>
            <a:solidFill>
              <a:srgbClr val="1A70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1A70B5"/>
                </a:solidFill>
              </a:ln>
              <a:solidFill>
                <a:srgbClr val="1A70B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A62AF-386C-4736-AFB7-429F6843C748}"/>
              </a:ext>
            </a:extLst>
          </p:cNvPr>
          <p:cNvSpPr txBox="1"/>
          <p:nvPr/>
        </p:nvSpPr>
        <p:spPr>
          <a:xfrm>
            <a:off x="183395" y="725714"/>
            <a:ext cx="218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Census Day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92121-7D28-4967-94F5-A54E1C8BBB11}"/>
              </a:ext>
            </a:extLst>
          </p:cNvPr>
          <p:cNvSpPr txBox="1"/>
          <p:nvPr/>
        </p:nvSpPr>
        <p:spPr>
          <a:xfrm>
            <a:off x="2080255" y="8734567"/>
            <a:ext cx="40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3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D4F9245C9BA74887B24B92926EEE4D" ma:contentTypeVersion="11" ma:contentTypeDescription="Create a new document." ma:contentTypeScope="" ma:versionID="4d73f168f8265e03c5538bcd79f150dd">
  <xsd:schema xmlns:xsd="http://www.w3.org/2001/XMLSchema" xmlns:xs="http://www.w3.org/2001/XMLSchema" xmlns:p="http://schemas.microsoft.com/office/2006/metadata/properties" xmlns:ns3="1d726b5a-1298-4b4b-a723-6ec9ce756ca5" targetNamespace="http://schemas.microsoft.com/office/2006/metadata/properties" ma:root="true" ma:fieldsID="5aa34eea62718859adacfb3ac038b890" ns3:_="">
    <xsd:import namespace="1d726b5a-1298-4b4b-a723-6ec9ce756c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26b5a-1298-4b4b-a723-6ec9ce756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EF69EA-5D72-4E24-877A-BD59BCDC1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26b5a-1298-4b4b-a723-6ec9ce756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95D873-D0F8-4FB9-A8FE-F13D79503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961F6-B67B-4012-A496-34A46A24C82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d726b5a-1298-4b4b-a723-6ec9ce756c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Torchb2b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Cornish</dc:creator>
  <cp:lastModifiedBy>Lindsey Ruschmeier</cp:lastModifiedBy>
  <cp:revision>25</cp:revision>
  <cp:lastPrinted>2022-04-01T11:59:36Z</cp:lastPrinted>
  <dcterms:created xsi:type="dcterms:W3CDTF">2018-04-05T19:00:14Z</dcterms:created>
  <dcterms:modified xsi:type="dcterms:W3CDTF">2022-05-12T13:33:49Z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0x0101007FD4F9245C9BA74887B24B92926EEE4D</vt:lpwstr>
  </property>
  <property fmtid="{D5CDD505-2E9C-101B-9397-08002B2CF9AE}" pid="3" name="MSIP_Label_8dcec875-1593-4233-b8b1-a96d276bd4ae_Enabled">
    <vt:lpwstr>true</vt:lpwstr>
  </property>
  <property fmtid="{D5CDD505-2E9C-101B-9397-08002B2CF9AE}" pid="4" name="MSIP_Label_8dcec875-1593-4233-b8b1-a96d276bd4ae_SetDate">
    <vt:lpwstr>2022-04-01T12:02:06Z</vt:lpwstr>
  </property>
  <property fmtid="{D5CDD505-2E9C-101B-9397-08002B2CF9AE}" pid="5" name="MSIP_Label_8dcec875-1593-4233-b8b1-a96d276bd4ae_Method">
    <vt:lpwstr>Privileged</vt:lpwstr>
  </property>
  <property fmtid="{D5CDD505-2E9C-101B-9397-08002B2CF9AE}" pid="6" name="MSIP_Label_8dcec875-1593-4233-b8b1-a96d276bd4ae_Name">
    <vt:lpwstr>8dcec875-1593-4233-b8b1-a96d276bd4ae</vt:lpwstr>
  </property>
  <property fmtid="{D5CDD505-2E9C-101B-9397-08002B2CF9AE}" pid="7" name="MSIP_Label_8dcec875-1593-4233-b8b1-a96d276bd4ae_SiteId">
    <vt:lpwstr>cd62b7dd-4b48-44bd-90e7-e143a22c8ead</vt:lpwstr>
  </property>
  <property fmtid="{D5CDD505-2E9C-101B-9397-08002B2CF9AE}" pid="8" name="MSIP_Label_8dcec875-1593-4233-b8b1-a96d276bd4ae_ActionId">
    <vt:lpwstr>f9d7de3e-b298-4c2b-b62c-5e30b901b01b</vt:lpwstr>
  </property>
  <property fmtid="{D5CDD505-2E9C-101B-9397-08002B2CF9AE}" pid="9" name="MSIP_Label_8dcec875-1593-4233-b8b1-a96d276bd4ae_ContentBits">
    <vt:lpwstr>0</vt:lpwstr>
  </property>
</Properties>
</file>